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8" r:id="rId2"/>
    <p:sldId id="271" r:id="rId3"/>
    <p:sldId id="270" r:id="rId4"/>
    <p:sldId id="272" r:id="rId5"/>
    <p:sldId id="273" r:id="rId6"/>
    <p:sldId id="275" r:id="rId7"/>
    <p:sldId id="276" r:id="rId8"/>
    <p:sldId id="278" r:id="rId9"/>
    <p:sldId id="274" r:id="rId10"/>
    <p:sldId id="277" r:id="rId11"/>
    <p:sldId id="279" r:id="rId12"/>
    <p:sldId id="280" r:id="rId13"/>
    <p:sldId id="281" r:id="rId14"/>
    <p:sldId id="282" r:id="rId15"/>
    <p:sldId id="283"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20" autoAdjust="0"/>
    <p:restoredTop sz="94660"/>
  </p:normalViewPr>
  <p:slideViewPr>
    <p:cSldViewPr snapToGrid="0">
      <p:cViewPr varScale="1">
        <p:scale>
          <a:sx n="73" d="100"/>
          <a:sy n="73" d="100"/>
        </p:scale>
        <p:origin x="27" y="3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ED2D1A-3212-42DC-A8A8-6B793B367B6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FDB9694-90FC-4C08-87C9-07A4DDFD4A2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A52F216-4641-4C8A-9C21-BA726F09D8E5}"/>
              </a:ext>
            </a:extLst>
          </p:cNvPr>
          <p:cNvSpPr>
            <a:spLocks noGrp="1"/>
          </p:cNvSpPr>
          <p:nvPr>
            <p:ph type="dt" sz="half" idx="10"/>
          </p:nvPr>
        </p:nvSpPr>
        <p:spPr/>
        <p:txBody>
          <a:bodyPr/>
          <a:lstStyle/>
          <a:p>
            <a:fld id="{D9DDED12-76A8-4E0E-8581-20707259D071}" type="datetimeFigureOut">
              <a:rPr lang="en-US" smtClean="0"/>
              <a:t>10/15/2017</a:t>
            </a:fld>
            <a:endParaRPr lang="en-US"/>
          </a:p>
        </p:txBody>
      </p:sp>
      <p:sp>
        <p:nvSpPr>
          <p:cNvPr id="5" name="Footer Placeholder 4">
            <a:extLst>
              <a:ext uri="{FF2B5EF4-FFF2-40B4-BE49-F238E27FC236}">
                <a16:creationId xmlns:a16="http://schemas.microsoft.com/office/drawing/2014/main" id="{004D5C79-308B-4011-8A4F-3DD7965E8D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D87FC0-8720-40E7-807F-816F988B67CC}"/>
              </a:ext>
            </a:extLst>
          </p:cNvPr>
          <p:cNvSpPr>
            <a:spLocks noGrp="1"/>
          </p:cNvSpPr>
          <p:nvPr>
            <p:ph type="sldNum" sz="quarter" idx="12"/>
          </p:nvPr>
        </p:nvSpPr>
        <p:spPr/>
        <p:txBody>
          <a:bodyPr/>
          <a:lstStyle/>
          <a:p>
            <a:fld id="{D5DD0C3C-790D-4CC3-8E01-C028AE4E13DA}" type="slidenum">
              <a:rPr lang="en-US" smtClean="0"/>
              <a:t>‹#›</a:t>
            </a:fld>
            <a:endParaRPr lang="en-US"/>
          </a:p>
        </p:txBody>
      </p:sp>
    </p:spTree>
    <p:extLst>
      <p:ext uri="{BB962C8B-B14F-4D97-AF65-F5344CB8AC3E}">
        <p14:creationId xmlns:p14="http://schemas.microsoft.com/office/powerpoint/2010/main" val="692945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153AE-5EC6-4E53-AD24-B14F8021304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149ADB3-01CD-4237-8403-57AE26B739F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DC6069-7198-46C0-A085-8F6BF9751726}"/>
              </a:ext>
            </a:extLst>
          </p:cNvPr>
          <p:cNvSpPr>
            <a:spLocks noGrp="1"/>
          </p:cNvSpPr>
          <p:nvPr>
            <p:ph type="dt" sz="half" idx="10"/>
          </p:nvPr>
        </p:nvSpPr>
        <p:spPr/>
        <p:txBody>
          <a:bodyPr/>
          <a:lstStyle/>
          <a:p>
            <a:fld id="{D9DDED12-76A8-4E0E-8581-20707259D071}" type="datetimeFigureOut">
              <a:rPr lang="en-US" smtClean="0"/>
              <a:t>10/15/2017</a:t>
            </a:fld>
            <a:endParaRPr lang="en-US"/>
          </a:p>
        </p:txBody>
      </p:sp>
      <p:sp>
        <p:nvSpPr>
          <p:cNvPr id="5" name="Footer Placeholder 4">
            <a:extLst>
              <a:ext uri="{FF2B5EF4-FFF2-40B4-BE49-F238E27FC236}">
                <a16:creationId xmlns:a16="http://schemas.microsoft.com/office/drawing/2014/main" id="{EB465904-DF3E-474F-9CA5-1FF243443B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C8FDDF-378D-4F70-8D72-09126072A14B}"/>
              </a:ext>
            </a:extLst>
          </p:cNvPr>
          <p:cNvSpPr>
            <a:spLocks noGrp="1"/>
          </p:cNvSpPr>
          <p:nvPr>
            <p:ph type="sldNum" sz="quarter" idx="12"/>
          </p:nvPr>
        </p:nvSpPr>
        <p:spPr/>
        <p:txBody>
          <a:bodyPr/>
          <a:lstStyle/>
          <a:p>
            <a:fld id="{D5DD0C3C-790D-4CC3-8E01-C028AE4E13DA}" type="slidenum">
              <a:rPr lang="en-US" smtClean="0"/>
              <a:t>‹#›</a:t>
            </a:fld>
            <a:endParaRPr lang="en-US"/>
          </a:p>
        </p:txBody>
      </p:sp>
    </p:spTree>
    <p:extLst>
      <p:ext uri="{BB962C8B-B14F-4D97-AF65-F5344CB8AC3E}">
        <p14:creationId xmlns:p14="http://schemas.microsoft.com/office/powerpoint/2010/main" val="23441521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446BD18-0285-41CC-842F-DDCCA3E6010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B1A08A9-C42F-452D-807E-8A1C30128463}"/>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FF742F-72ED-47AF-96BA-0EF9A7C82E20}"/>
              </a:ext>
            </a:extLst>
          </p:cNvPr>
          <p:cNvSpPr>
            <a:spLocks noGrp="1"/>
          </p:cNvSpPr>
          <p:nvPr>
            <p:ph type="dt" sz="half" idx="10"/>
          </p:nvPr>
        </p:nvSpPr>
        <p:spPr/>
        <p:txBody>
          <a:bodyPr/>
          <a:lstStyle/>
          <a:p>
            <a:fld id="{D9DDED12-76A8-4E0E-8581-20707259D071}" type="datetimeFigureOut">
              <a:rPr lang="en-US" smtClean="0"/>
              <a:t>10/15/2017</a:t>
            </a:fld>
            <a:endParaRPr lang="en-US"/>
          </a:p>
        </p:txBody>
      </p:sp>
      <p:sp>
        <p:nvSpPr>
          <p:cNvPr id="5" name="Footer Placeholder 4">
            <a:extLst>
              <a:ext uri="{FF2B5EF4-FFF2-40B4-BE49-F238E27FC236}">
                <a16:creationId xmlns:a16="http://schemas.microsoft.com/office/drawing/2014/main" id="{0F0F657A-03BD-4ECA-BD76-97B23067F4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706743-719D-416D-8081-25869C861E6E}"/>
              </a:ext>
            </a:extLst>
          </p:cNvPr>
          <p:cNvSpPr>
            <a:spLocks noGrp="1"/>
          </p:cNvSpPr>
          <p:nvPr>
            <p:ph type="sldNum" sz="quarter" idx="12"/>
          </p:nvPr>
        </p:nvSpPr>
        <p:spPr/>
        <p:txBody>
          <a:bodyPr/>
          <a:lstStyle/>
          <a:p>
            <a:fld id="{D5DD0C3C-790D-4CC3-8E01-C028AE4E13DA}" type="slidenum">
              <a:rPr lang="en-US" smtClean="0"/>
              <a:t>‹#›</a:t>
            </a:fld>
            <a:endParaRPr lang="en-US"/>
          </a:p>
        </p:txBody>
      </p:sp>
    </p:spTree>
    <p:extLst>
      <p:ext uri="{BB962C8B-B14F-4D97-AF65-F5344CB8AC3E}">
        <p14:creationId xmlns:p14="http://schemas.microsoft.com/office/powerpoint/2010/main" val="29582607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4DEF0F-B370-4843-B0F1-8BBAD47F80E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334C85A-B833-43C7-85FD-517E1253A0F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7FD23F-9647-4B1E-BA49-C4DEBD541C9C}"/>
              </a:ext>
            </a:extLst>
          </p:cNvPr>
          <p:cNvSpPr>
            <a:spLocks noGrp="1"/>
          </p:cNvSpPr>
          <p:nvPr>
            <p:ph type="dt" sz="half" idx="10"/>
          </p:nvPr>
        </p:nvSpPr>
        <p:spPr/>
        <p:txBody>
          <a:bodyPr/>
          <a:lstStyle/>
          <a:p>
            <a:fld id="{D9DDED12-76A8-4E0E-8581-20707259D071}" type="datetimeFigureOut">
              <a:rPr lang="en-US" smtClean="0"/>
              <a:t>10/15/2017</a:t>
            </a:fld>
            <a:endParaRPr lang="en-US"/>
          </a:p>
        </p:txBody>
      </p:sp>
      <p:sp>
        <p:nvSpPr>
          <p:cNvPr id="5" name="Footer Placeholder 4">
            <a:extLst>
              <a:ext uri="{FF2B5EF4-FFF2-40B4-BE49-F238E27FC236}">
                <a16:creationId xmlns:a16="http://schemas.microsoft.com/office/drawing/2014/main" id="{8BA21E46-58B6-4248-9958-4CB4726D25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5051E4-8BF6-42B8-B6DD-1782AA300476}"/>
              </a:ext>
            </a:extLst>
          </p:cNvPr>
          <p:cNvSpPr>
            <a:spLocks noGrp="1"/>
          </p:cNvSpPr>
          <p:nvPr>
            <p:ph type="sldNum" sz="quarter" idx="12"/>
          </p:nvPr>
        </p:nvSpPr>
        <p:spPr/>
        <p:txBody>
          <a:bodyPr/>
          <a:lstStyle/>
          <a:p>
            <a:fld id="{D5DD0C3C-790D-4CC3-8E01-C028AE4E13DA}" type="slidenum">
              <a:rPr lang="en-US" smtClean="0"/>
              <a:t>‹#›</a:t>
            </a:fld>
            <a:endParaRPr lang="en-US"/>
          </a:p>
        </p:txBody>
      </p:sp>
    </p:spTree>
    <p:extLst>
      <p:ext uri="{BB962C8B-B14F-4D97-AF65-F5344CB8AC3E}">
        <p14:creationId xmlns:p14="http://schemas.microsoft.com/office/powerpoint/2010/main" val="28205231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D8C66-B1BF-443E-896B-929EE6F300C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D86D542-45EF-4846-BE72-D29E0919113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62E57A05-48A3-4C12-9AEE-CB2B89ED9FF6}"/>
              </a:ext>
            </a:extLst>
          </p:cNvPr>
          <p:cNvSpPr>
            <a:spLocks noGrp="1"/>
          </p:cNvSpPr>
          <p:nvPr>
            <p:ph type="dt" sz="half" idx="10"/>
          </p:nvPr>
        </p:nvSpPr>
        <p:spPr/>
        <p:txBody>
          <a:bodyPr/>
          <a:lstStyle/>
          <a:p>
            <a:fld id="{D9DDED12-76A8-4E0E-8581-20707259D071}" type="datetimeFigureOut">
              <a:rPr lang="en-US" smtClean="0"/>
              <a:t>10/15/2017</a:t>
            </a:fld>
            <a:endParaRPr lang="en-US"/>
          </a:p>
        </p:txBody>
      </p:sp>
      <p:sp>
        <p:nvSpPr>
          <p:cNvPr id="5" name="Footer Placeholder 4">
            <a:extLst>
              <a:ext uri="{FF2B5EF4-FFF2-40B4-BE49-F238E27FC236}">
                <a16:creationId xmlns:a16="http://schemas.microsoft.com/office/drawing/2014/main" id="{BA52B68C-6336-4F5C-8711-1FF018B6C8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034E1F-093E-4B44-BB8B-2F451E57AF82}"/>
              </a:ext>
            </a:extLst>
          </p:cNvPr>
          <p:cNvSpPr>
            <a:spLocks noGrp="1"/>
          </p:cNvSpPr>
          <p:nvPr>
            <p:ph type="sldNum" sz="quarter" idx="12"/>
          </p:nvPr>
        </p:nvSpPr>
        <p:spPr/>
        <p:txBody>
          <a:bodyPr/>
          <a:lstStyle/>
          <a:p>
            <a:fld id="{D5DD0C3C-790D-4CC3-8E01-C028AE4E13DA}" type="slidenum">
              <a:rPr lang="en-US" smtClean="0"/>
              <a:t>‹#›</a:t>
            </a:fld>
            <a:endParaRPr lang="en-US"/>
          </a:p>
        </p:txBody>
      </p:sp>
    </p:spTree>
    <p:extLst>
      <p:ext uri="{BB962C8B-B14F-4D97-AF65-F5344CB8AC3E}">
        <p14:creationId xmlns:p14="http://schemas.microsoft.com/office/powerpoint/2010/main" val="7293900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15CB8C-DDC2-40FD-AFBA-F84D1EC8B9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048409-2FCB-4D87-9013-7C15F38494E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29B39A9-0160-4D70-8949-52171B20294B}"/>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661F777-0687-481F-852C-B69A30A2F866}"/>
              </a:ext>
            </a:extLst>
          </p:cNvPr>
          <p:cNvSpPr>
            <a:spLocks noGrp="1"/>
          </p:cNvSpPr>
          <p:nvPr>
            <p:ph type="dt" sz="half" idx="10"/>
          </p:nvPr>
        </p:nvSpPr>
        <p:spPr/>
        <p:txBody>
          <a:bodyPr/>
          <a:lstStyle/>
          <a:p>
            <a:fld id="{D9DDED12-76A8-4E0E-8581-20707259D071}" type="datetimeFigureOut">
              <a:rPr lang="en-US" smtClean="0"/>
              <a:t>10/15/2017</a:t>
            </a:fld>
            <a:endParaRPr lang="en-US"/>
          </a:p>
        </p:txBody>
      </p:sp>
      <p:sp>
        <p:nvSpPr>
          <p:cNvPr id="6" name="Footer Placeholder 5">
            <a:extLst>
              <a:ext uri="{FF2B5EF4-FFF2-40B4-BE49-F238E27FC236}">
                <a16:creationId xmlns:a16="http://schemas.microsoft.com/office/drawing/2014/main" id="{9B1B53F1-5526-4B0B-8FE9-59872DEDBEC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C37CF49-635C-4429-97C7-AF00830CA76A}"/>
              </a:ext>
            </a:extLst>
          </p:cNvPr>
          <p:cNvSpPr>
            <a:spLocks noGrp="1"/>
          </p:cNvSpPr>
          <p:nvPr>
            <p:ph type="sldNum" sz="quarter" idx="12"/>
          </p:nvPr>
        </p:nvSpPr>
        <p:spPr/>
        <p:txBody>
          <a:bodyPr/>
          <a:lstStyle/>
          <a:p>
            <a:fld id="{D5DD0C3C-790D-4CC3-8E01-C028AE4E13DA}" type="slidenum">
              <a:rPr lang="en-US" smtClean="0"/>
              <a:t>‹#›</a:t>
            </a:fld>
            <a:endParaRPr lang="en-US"/>
          </a:p>
        </p:txBody>
      </p:sp>
    </p:spTree>
    <p:extLst>
      <p:ext uri="{BB962C8B-B14F-4D97-AF65-F5344CB8AC3E}">
        <p14:creationId xmlns:p14="http://schemas.microsoft.com/office/powerpoint/2010/main" val="32369315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635FB0-1AA2-48E0-A95E-A0D9E3F33CB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8E20232-D8F3-4488-8EBD-449A8188D9D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CA15E970-D8FD-4689-9593-8D3F5AA69281}"/>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8107359-384C-4EBD-85EF-3D8AB950E92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A99E032E-BAA6-4023-801E-DE5D488DAE6E}"/>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4DBE5E1-52AB-40B2-A79E-DF72C6897837}"/>
              </a:ext>
            </a:extLst>
          </p:cNvPr>
          <p:cNvSpPr>
            <a:spLocks noGrp="1"/>
          </p:cNvSpPr>
          <p:nvPr>
            <p:ph type="dt" sz="half" idx="10"/>
          </p:nvPr>
        </p:nvSpPr>
        <p:spPr/>
        <p:txBody>
          <a:bodyPr/>
          <a:lstStyle/>
          <a:p>
            <a:fld id="{D9DDED12-76A8-4E0E-8581-20707259D071}" type="datetimeFigureOut">
              <a:rPr lang="en-US" smtClean="0"/>
              <a:t>10/15/2017</a:t>
            </a:fld>
            <a:endParaRPr lang="en-US"/>
          </a:p>
        </p:txBody>
      </p:sp>
      <p:sp>
        <p:nvSpPr>
          <p:cNvPr id="8" name="Footer Placeholder 7">
            <a:extLst>
              <a:ext uri="{FF2B5EF4-FFF2-40B4-BE49-F238E27FC236}">
                <a16:creationId xmlns:a16="http://schemas.microsoft.com/office/drawing/2014/main" id="{3431C50B-C8BA-4636-A066-9117F1CCDF1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8C983AF-5579-4CD6-8B98-7B48E6368079}"/>
              </a:ext>
            </a:extLst>
          </p:cNvPr>
          <p:cNvSpPr>
            <a:spLocks noGrp="1"/>
          </p:cNvSpPr>
          <p:nvPr>
            <p:ph type="sldNum" sz="quarter" idx="12"/>
          </p:nvPr>
        </p:nvSpPr>
        <p:spPr/>
        <p:txBody>
          <a:bodyPr/>
          <a:lstStyle/>
          <a:p>
            <a:fld id="{D5DD0C3C-790D-4CC3-8E01-C028AE4E13DA}" type="slidenum">
              <a:rPr lang="en-US" smtClean="0"/>
              <a:t>‹#›</a:t>
            </a:fld>
            <a:endParaRPr lang="en-US"/>
          </a:p>
        </p:txBody>
      </p:sp>
    </p:spTree>
    <p:extLst>
      <p:ext uri="{BB962C8B-B14F-4D97-AF65-F5344CB8AC3E}">
        <p14:creationId xmlns:p14="http://schemas.microsoft.com/office/powerpoint/2010/main" val="15359462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5ACA5-6C36-4941-A77C-AFCD4CE4C23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C82041C-F3BF-4970-9F31-0873966E222D}"/>
              </a:ext>
            </a:extLst>
          </p:cNvPr>
          <p:cNvSpPr>
            <a:spLocks noGrp="1"/>
          </p:cNvSpPr>
          <p:nvPr>
            <p:ph type="dt" sz="half" idx="10"/>
          </p:nvPr>
        </p:nvSpPr>
        <p:spPr/>
        <p:txBody>
          <a:bodyPr/>
          <a:lstStyle/>
          <a:p>
            <a:fld id="{D9DDED12-76A8-4E0E-8581-20707259D071}" type="datetimeFigureOut">
              <a:rPr lang="en-US" smtClean="0"/>
              <a:t>10/15/2017</a:t>
            </a:fld>
            <a:endParaRPr lang="en-US"/>
          </a:p>
        </p:txBody>
      </p:sp>
      <p:sp>
        <p:nvSpPr>
          <p:cNvPr id="4" name="Footer Placeholder 3">
            <a:extLst>
              <a:ext uri="{FF2B5EF4-FFF2-40B4-BE49-F238E27FC236}">
                <a16:creationId xmlns:a16="http://schemas.microsoft.com/office/drawing/2014/main" id="{CC57C697-64D8-4F66-BB60-80432CA721F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CFAAB9A-FFCD-43E8-B7BB-F97D56826421}"/>
              </a:ext>
            </a:extLst>
          </p:cNvPr>
          <p:cNvSpPr>
            <a:spLocks noGrp="1"/>
          </p:cNvSpPr>
          <p:nvPr>
            <p:ph type="sldNum" sz="quarter" idx="12"/>
          </p:nvPr>
        </p:nvSpPr>
        <p:spPr/>
        <p:txBody>
          <a:bodyPr/>
          <a:lstStyle/>
          <a:p>
            <a:fld id="{D5DD0C3C-790D-4CC3-8E01-C028AE4E13DA}" type="slidenum">
              <a:rPr lang="en-US" smtClean="0"/>
              <a:t>‹#›</a:t>
            </a:fld>
            <a:endParaRPr lang="en-US"/>
          </a:p>
        </p:txBody>
      </p:sp>
    </p:spTree>
    <p:extLst>
      <p:ext uri="{BB962C8B-B14F-4D97-AF65-F5344CB8AC3E}">
        <p14:creationId xmlns:p14="http://schemas.microsoft.com/office/powerpoint/2010/main" val="15846728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CA75AD2-16A3-4BCC-BF1D-41E21EC1588D}"/>
              </a:ext>
            </a:extLst>
          </p:cNvPr>
          <p:cNvSpPr>
            <a:spLocks noGrp="1"/>
          </p:cNvSpPr>
          <p:nvPr>
            <p:ph type="dt" sz="half" idx="10"/>
          </p:nvPr>
        </p:nvSpPr>
        <p:spPr/>
        <p:txBody>
          <a:bodyPr/>
          <a:lstStyle/>
          <a:p>
            <a:fld id="{D9DDED12-76A8-4E0E-8581-20707259D071}" type="datetimeFigureOut">
              <a:rPr lang="en-US" smtClean="0"/>
              <a:t>10/15/2017</a:t>
            </a:fld>
            <a:endParaRPr lang="en-US"/>
          </a:p>
        </p:txBody>
      </p:sp>
      <p:sp>
        <p:nvSpPr>
          <p:cNvPr id="3" name="Footer Placeholder 2">
            <a:extLst>
              <a:ext uri="{FF2B5EF4-FFF2-40B4-BE49-F238E27FC236}">
                <a16:creationId xmlns:a16="http://schemas.microsoft.com/office/drawing/2014/main" id="{F9BC1BED-8D7C-46EA-A915-8A9357C1475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B9EAA22-F114-4CED-A4DD-DC69A3479215}"/>
              </a:ext>
            </a:extLst>
          </p:cNvPr>
          <p:cNvSpPr>
            <a:spLocks noGrp="1"/>
          </p:cNvSpPr>
          <p:nvPr>
            <p:ph type="sldNum" sz="quarter" idx="12"/>
          </p:nvPr>
        </p:nvSpPr>
        <p:spPr/>
        <p:txBody>
          <a:bodyPr/>
          <a:lstStyle/>
          <a:p>
            <a:fld id="{D5DD0C3C-790D-4CC3-8E01-C028AE4E13DA}" type="slidenum">
              <a:rPr lang="en-US" smtClean="0"/>
              <a:t>‹#›</a:t>
            </a:fld>
            <a:endParaRPr lang="en-US"/>
          </a:p>
        </p:txBody>
      </p:sp>
    </p:spTree>
    <p:extLst>
      <p:ext uri="{BB962C8B-B14F-4D97-AF65-F5344CB8AC3E}">
        <p14:creationId xmlns:p14="http://schemas.microsoft.com/office/powerpoint/2010/main" val="41251399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EA0EE0-3850-49A3-A80E-347ED2668B9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C2B0D0C-377D-43C7-9E92-F7AF4E86BA5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0787081-D4DA-49B2-9AFA-9A80E5D0DA8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10FAE0A-D2E2-41EE-998C-50092A6C3F7C}"/>
              </a:ext>
            </a:extLst>
          </p:cNvPr>
          <p:cNvSpPr>
            <a:spLocks noGrp="1"/>
          </p:cNvSpPr>
          <p:nvPr>
            <p:ph type="dt" sz="half" idx="10"/>
          </p:nvPr>
        </p:nvSpPr>
        <p:spPr/>
        <p:txBody>
          <a:bodyPr/>
          <a:lstStyle/>
          <a:p>
            <a:fld id="{D9DDED12-76A8-4E0E-8581-20707259D071}" type="datetimeFigureOut">
              <a:rPr lang="en-US" smtClean="0"/>
              <a:t>10/15/2017</a:t>
            </a:fld>
            <a:endParaRPr lang="en-US"/>
          </a:p>
        </p:txBody>
      </p:sp>
      <p:sp>
        <p:nvSpPr>
          <p:cNvPr id="6" name="Footer Placeholder 5">
            <a:extLst>
              <a:ext uri="{FF2B5EF4-FFF2-40B4-BE49-F238E27FC236}">
                <a16:creationId xmlns:a16="http://schemas.microsoft.com/office/drawing/2014/main" id="{3D3ED69D-AE12-4DFF-A437-965874BAA0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488C6C7-FDD0-4EAB-8C25-88CA10839B61}"/>
              </a:ext>
            </a:extLst>
          </p:cNvPr>
          <p:cNvSpPr>
            <a:spLocks noGrp="1"/>
          </p:cNvSpPr>
          <p:nvPr>
            <p:ph type="sldNum" sz="quarter" idx="12"/>
          </p:nvPr>
        </p:nvSpPr>
        <p:spPr/>
        <p:txBody>
          <a:bodyPr/>
          <a:lstStyle/>
          <a:p>
            <a:fld id="{D5DD0C3C-790D-4CC3-8E01-C028AE4E13DA}" type="slidenum">
              <a:rPr lang="en-US" smtClean="0"/>
              <a:t>‹#›</a:t>
            </a:fld>
            <a:endParaRPr lang="en-US"/>
          </a:p>
        </p:txBody>
      </p:sp>
    </p:spTree>
    <p:extLst>
      <p:ext uri="{BB962C8B-B14F-4D97-AF65-F5344CB8AC3E}">
        <p14:creationId xmlns:p14="http://schemas.microsoft.com/office/powerpoint/2010/main" val="3201058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6268DF-4FCA-4620-A700-E5A20EF6C1B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00366C9-3992-41DE-9269-6170B20853E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01167FE-F083-473B-9991-6CB3D8D1F70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99D3353-3271-420E-A3BB-CBCE88C0EC77}"/>
              </a:ext>
            </a:extLst>
          </p:cNvPr>
          <p:cNvSpPr>
            <a:spLocks noGrp="1"/>
          </p:cNvSpPr>
          <p:nvPr>
            <p:ph type="dt" sz="half" idx="10"/>
          </p:nvPr>
        </p:nvSpPr>
        <p:spPr/>
        <p:txBody>
          <a:bodyPr/>
          <a:lstStyle/>
          <a:p>
            <a:fld id="{D9DDED12-76A8-4E0E-8581-20707259D071}" type="datetimeFigureOut">
              <a:rPr lang="en-US" smtClean="0"/>
              <a:t>10/15/2017</a:t>
            </a:fld>
            <a:endParaRPr lang="en-US"/>
          </a:p>
        </p:txBody>
      </p:sp>
      <p:sp>
        <p:nvSpPr>
          <p:cNvPr id="6" name="Footer Placeholder 5">
            <a:extLst>
              <a:ext uri="{FF2B5EF4-FFF2-40B4-BE49-F238E27FC236}">
                <a16:creationId xmlns:a16="http://schemas.microsoft.com/office/drawing/2014/main" id="{B80E9BB7-511D-4BCF-864C-2FE84374AF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7F43B00-3465-4693-B7F1-7E15B9977A31}"/>
              </a:ext>
            </a:extLst>
          </p:cNvPr>
          <p:cNvSpPr>
            <a:spLocks noGrp="1"/>
          </p:cNvSpPr>
          <p:nvPr>
            <p:ph type="sldNum" sz="quarter" idx="12"/>
          </p:nvPr>
        </p:nvSpPr>
        <p:spPr/>
        <p:txBody>
          <a:bodyPr/>
          <a:lstStyle/>
          <a:p>
            <a:fld id="{D5DD0C3C-790D-4CC3-8E01-C028AE4E13DA}" type="slidenum">
              <a:rPr lang="en-US" smtClean="0"/>
              <a:t>‹#›</a:t>
            </a:fld>
            <a:endParaRPr lang="en-US"/>
          </a:p>
        </p:txBody>
      </p:sp>
    </p:spTree>
    <p:extLst>
      <p:ext uri="{BB962C8B-B14F-4D97-AF65-F5344CB8AC3E}">
        <p14:creationId xmlns:p14="http://schemas.microsoft.com/office/powerpoint/2010/main" val="1653612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52C4C62-650D-4086-9872-D7FA99AD62A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ABCA5AB-3DC3-4F53-B77C-54246436C75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61D108-1B7C-4181-A759-2D8C225CF15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DDED12-76A8-4E0E-8581-20707259D071}" type="datetimeFigureOut">
              <a:rPr lang="en-US" smtClean="0"/>
              <a:t>10/15/2017</a:t>
            </a:fld>
            <a:endParaRPr lang="en-US"/>
          </a:p>
        </p:txBody>
      </p:sp>
      <p:sp>
        <p:nvSpPr>
          <p:cNvPr id="5" name="Footer Placeholder 4">
            <a:extLst>
              <a:ext uri="{FF2B5EF4-FFF2-40B4-BE49-F238E27FC236}">
                <a16:creationId xmlns:a16="http://schemas.microsoft.com/office/drawing/2014/main" id="{132ED4F5-2AD9-476B-937E-CA5C2834B0C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E727DD6-FCA7-4678-8D74-452C57B82A5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DD0C3C-790D-4CC3-8E01-C028AE4E13DA}" type="slidenum">
              <a:rPr lang="en-US" smtClean="0"/>
              <a:t>‹#›</a:t>
            </a:fld>
            <a:endParaRPr lang="en-US"/>
          </a:p>
        </p:txBody>
      </p:sp>
    </p:spTree>
    <p:extLst>
      <p:ext uri="{BB962C8B-B14F-4D97-AF65-F5344CB8AC3E}">
        <p14:creationId xmlns:p14="http://schemas.microsoft.com/office/powerpoint/2010/main" val="10032508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book&#10;&#10;Description generated with very high confidence">
            <a:extLst>
              <a:ext uri="{FF2B5EF4-FFF2-40B4-BE49-F238E27FC236}">
                <a16:creationId xmlns:a16="http://schemas.microsoft.com/office/drawing/2014/main" id="{61AE7526-2DC0-4C3D-AB9F-48AA3DAD496A}"/>
              </a:ext>
            </a:extLst>
          </p:cNvPr>
          <p:cNvPicPr>
            <a:picLocks noChangeAspect="1"/>
          </p:cNvPicPr>
          <p:nvPr/>
        </p:nvPicPr>
        <p:blipFill rotWithShape="1">
          <a:blip r:embed="rId2">
            <a:extLst>
              <a:ext uri="{28A0092B-C50C-407E-A947-70E740481C1C}">
                <a14:useLocalDpi xmlns:a14="http://schemas.microsoft.com/office/drawing/2010/main" val="0"/>
              </a:ext>
            </a:extLst>
          </a:blip>
          <a:srcRect t="5326" r="-2" b="-2"/>
          <a:stretch/>
        </p:blipFill>
        <p:spPr>
          <a:xfrm>
            <a:off x="7552944" y="10"/>
            <a:ext cx="4636008" cy="6857990"/>
          </a:xfrm>
          <a:prstGeom prst="rect">
            <a:avLst/>
          </a:prstGeom>
        </p:spPr>
      </p:pic>
      <p:sp>
        <p:nvSpPr>
          <p:cNvPr id="2" name="Title 1">
            <a:extLst>
              <a:ext uri="{FF2B5EF4-FFF2-40B4-BE49-F238E27FC236}">
                <a16:creationId xmlns:a16="http://schemas.microsoft.com/office/drawing/2014/main" id="{3292B4ED-2A98-4385-A23C-3BD199F39012}"/>
              </a:ext>
            </a:extLst>
          </p:cNvPr>
          <p:cNvSpPr>
            <a:spLocks noGrp="1"/>
          </p:cNvSpPr>
          <p:nvPr>
            <p:ph type="ctrTitle"/>
          </p:nvPr>
        </p:nvSpPr>
        <p:spPr>
          <a:xfrm>
            <a:off x="633446" y="640081"/>
            <a:ext cx="6274590" cy="4438105"/>
          </a:xfrm>
          <a:noFill/>
        </p:spPr>
        <p:txBody>
          <a:bodyPr>
            <a:normAutofit/>
          </a:bodyPr>
          <a:lstStyle/>
          <a:p>
            <a:r>
              <a:rPr lang="en-US" b="1" dirty="0">
                <a:latin typeface="Century Gothic" panose="020B0502020202020204" pitchFamily="34" charset="0"/>
              </a:rPr>
              <a:t>The Danger of Doing What Seems Right in Your Own Eyes</a:t>
            </a:r>
          </a:p>
        </p:txBody>
      </p:sp>
    </p:spTree>
    <p:extLst>
      <p:ext uri="{BB962C8B-B14F-4D97-AF65-F5344CB8AC3E}">
        <p14:creationId xmlns:p14="http://schemas.microsoft.com/office/powerpoint/2010/main" val="2857486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A899931-B952-4700-AF05-11EC52489ACE}"/>
              </a:ext>
            </a:extLst>
          </p:cNvPr>
          <p:cNvSpPr>
            <a:spLocks noGrp="1"/>
          </p:cNvSpPr>
          <p:nvPr>
            <p:ph idx="1"/>
          </p:nvPr>
        </p:nvSpPr>
        <p:spPr>
          <a:xfrm>
            <a:off x="838200" y="288472"/>
            <a:ext cx="10515600" cy="6460672"/>
          </a:xfrm>
        </p:spPr>
        <p:txBody>
          <a:bodyPr anchor="ctr">
            <a:normAutofit/>
          </a:bodyPr>
          <a:lstStyle/>
          <a:p>
            <a:r>
              <a:rPr lang="en-US" sz="3600" dirty="0"/>
              <a:t>Exodus 40:34-35 Then a cloud covered the tent of the congregation, and the glory of the Lord filled the tabernacle. 35 And Moses was not able to enter into the tent of the congregation, because the cloud abode thereon, and the glory of the Lord filled the tabernacle. </a:t>
            </a:r>
          </a:p>
        </p:txBody>
      </p:sp>
    </p:spTree>
    <p:extLst>
      <p:ext uri="{BB962C8B-B14F-4D97-AF65-F5344CB8AC3E}">
        <p14:creationId xmlns:p14="http://schemas.microsoft.com/office/powerpoint/2010/main" val="298144946"/>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A899931-B952-4700-AF05-11EC52489ACE}"/>
              </a:ext>
            </a:extLst>
          </p:cNvPr>
          <p:cNvSpPr>
            <a:spLocks noGrp="1"/>
          </p:cNvSpPr>
          <p:nvPr>
            <p:ph idx="1"/>
          </p:nvPr>
        </p:nvSpPr>
        <p:spPr>
          <a:xfrm>
            <a:off x="838200" y="288472"/>
            <a:ext cx="10515600" cy="6460672"/>
          </a:xfrm>
        </p:spPr>
        <p:txBody>
          <a:bodyPr anchor="ctr">
            <a:normAutofit/>
          </a:bodyPr>
          <a:lstStyle/>
          <a:p>
            <a:r>
              <a:rPr lang="en-US" sz="3600" dirty="0"/>
              <a:t>Leviticus 16:2 And the Lord said unto Moses, Speak unto Aaron thy brother, that he come not at all times into the holy place within the vail before the mercy seat, which is upon the ark; that he die not: for I will appear in the cloud upon the mercy seat. </a:t>
            </a:r>
          </a:p>
        </p:txBody>
      </p:sp>
    </p:spTree>
    <p:extLst>
      <p:ext uri="{BB962C8B-B14F-4D97-AF65-F5344CB8AC3E}">
        <p14:creationId xmlns:p14="http://schemas.microsoft.com/office/powerpoint/2010/main" val="2745393741"/>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A899931-B952-4700-AF05-11EC52489ACE}"/>
              </a:ext>
            </a:extLst>
          </p:cNvPr>
          <p:cNvSpPr>
            <a:spLocks noGrp="1"/>
          </p:cNvSpPr>
          <p:nvPr>
            <p:ph idx="1"/>
          </p:nvPr>
        </p:nvSpPr>
        <p:spPr>
          <a:xfrm>
            <a:off x="838200" y="288472"/>
            <a:ext cx="10515600" cy="6460672"/>
          </a:xfrm>
        </p:spPr>
        <p:txBody>
          <a:bodyPr anchor="ctr">
            <a:normAutofit/>
          </a:bodyPr>
          <a:lstStyle/>
          <a:p>
            <a:r>
              <a:rPr lang="en-US" sz="3600" dirty="0"/>
              <a:t>Exodus 25:22 And there I will meet with thee, and I will commune with thee from above the mercy seat, from between the two </a:t>
            </a:r>
            <a:r>
              <a:rPr lang="en-US" sz="3600" dirty="0" err="1"/>
              <a:t>cherubims</a:t>
            </a:r>
            <a:r>
              <a:rPr lang="en-US" sz="3600" dirty="0"/>
              <a:t> which are upon the ark of the testimony, of all things which I will give thee in commandment unto the children of Israel. </a:t>
            </a:r>
          </a:p>
        </p:txBody>
      </p:sp>
    </p:spTree>
    <p:extLst>
      <p:ext uri="{BB962C8B-B14F-4D97-AF65-F5344CB8AC3E}">
        <p14:creationId xmlns:p14="http://schemas.microsoft.com/office/powerpoint/2010/main" val="1292006953"/>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A899931-B952-4700-AF05-11EC52489ACE}"/>
              </a:ext>
            </a:extLst>
          </p:cNvPr>
          <p:cNvSpPr>
            <a:spLocks noGrp="1"/>
          </p:cNvSpPr>
          <p:nvPr>
            <p:ph idx="1"/>
          </p:nvPr>
        </p:nvSpPr>
        <p:spPr>
          <a:xfrm>
            <a:off x="838200" y="288472"/>
            <a:ext cx="10515600" cy="6460672"/>
          </a:xfrm>
        </p:spPr>
        <p:txBody>
          <a:bodyPr anchor="ctr">
            <a:normAutofit/>
          </a:bodyPr>
          <a:lstStyle/>
          <a:p>
            <a:r>
              <a:rPr lang="en-US" sz="3600" dirty="0"/>
              <a:t>Numbers 7:89 And when Moses was gone into the tabernacle of the congregation to speak with him, then he heard the voice of one speaking unto him from off the mercy seat that was upon the ark of testimony, from between the two </a:t>
            </a:r>
            <a:r>
              <a:rPr lang="en-US" sz="3600" dirty="0" err="1"/>
              <a:t>cherubims</a:t>
            </a:r>
            <a:r>
              <a:rPr lang="en-US" sz="3600" dirty="0"/>
              <a:t>: and he </a:t>
            </a:r>
            <a:r>
              <a:rPr lang="en-US" sz="3600" dirty="0" err="1"/>
              <a:t>spake</a:t>
            </a:r>
            <a:r>
              <a:rPr lang="en-US" sz="3600" dirty="0"/>
              <a:t> unto him. </a:t>
            </a:r>
          </a:p>
        </p:txBody>
      </p:sp>
    </p:spTree>
    <p:extLst>
      <p:ext uri="{BB962C8B-B14F-4D97-AF65-F5344CB8AC3E}">
        <p14:creationId xmlns:p14="http://schemas.microsoft.com/office/powerpoint/2010/main" val="2701180516"/>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A899931-B952-4700-AF05-11EC52489ACE}"/>
              </a:ext>
            </a:extLst>
          </p:cNvPr>
          <p:cNvSpPr>
            <a:spLocks noGrp="1"/>
          </p:cNvSpPr>
          <p:nvPr>
            <p:ph idx="1"/>
          </p:nvPr>
        </p:nvSpPr>
        <p:spPr>
          <a:xfrm>
            <a:off x="838200" y="288472"/>
            <a:ext cx="10515600" cy="6460672"/>
          </a:xfrm>
        </p:spPr>
        <p:txBody>
          <a:bodyPr anchor="ctr">
            <a:normAutofit/>
          </a:bodyPr>
          <a:lstStyle/>
          <a:p>
            <a:r>
              <a:rPr lang="en-US" sz="3600" dirty="0"/>
              <a:t>James 4:8 Draw nigh to God, and he will draw nigh to you. Cleanse your hands, ye sinners; and purify your hearts, ye double minded.</a:t>
            </a:r>
          </a:p>
          <a:p>
            <a:r>
              <a:rPr lang="en-US" sz="3600" dirty="0"/>
              <a:t>2 Chronicles 7:14 If my people, which are called by my name, shall humble themselves, and pray, and seek my face, and turn from their wicked ways; then will I hear from heaven, and will forgive their sin, and will heal their land.</a:t>
            </a:r>
          </a:p>
        </p:txBody>
      </p:sp>
    </p:spTree>
    <p:extLst>
      <p:ext uri="{BB962C8B-B14F-4D97-AF65-F5344CB8AC3E}">
        <p14:creationId xmlns:p14="http://schemas.microsoft.com/office/powerpoint/2010/main" val="126272534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9266168-2E63-407F-9F1A-921031A99EFA}"/>
              </a:ext>
            </a:extLst>
          </p:cNvPr>
          <p:cNvPicPr>
            <a:picLocks noChangeAspect="1"/>
          </p:cNvPicPr>
          <p:nvPr/>
        </p:nvPicPr>
        <p:blipFill>
          <a:blip r:embed="rId2"/>
          <a:stretch>
            <a:fillRect/>
          </a:stretch>
        </p:blipFill>
        <p:spPr>
          <a:xfrm>
            <a:off x="4861412" y="0"/>
            <a:ext cx="8042622" cy="6858000"/>
          </a:xfrm>
          <a:prstGeom prst="rect">
            <a:avLst/>
          </a:prstGeom>
        </p:spPr>
      </p:pic>
      <p:sp>
        <p:nvSpPr>
          <p:cNvPr id="10" name="Freeform 8">
            <a:extLst>
              <a:ext uri="{FF2B5EF4-FFF2-40B4-BE49-F238E27FC236}">
                <a16:creationId xmlns:a16="http://schemas.microsoft.com/office/drawing/2014/main" id="{9225B0D8-E56E-4ACC-A464-81F4062765CC}"/>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1" y="-479"/>
            <a:ext cx="9468701" cy="6858478"/>
          </a:xfrm>
          <a:custGeom>
            <a:avLst/>
            <a:gdLst>
              <a:gd name="connsiteX0" fmla="*/ 0 w 8078051"/>
              <a:gd name="connsiteY0" fmla="*/ 0 h 5829300"/>
              <a:gd name="connsiteX1" fmla="*/ 4453793 w 8078051"/>
              <a:gd name="connsiteY1" fmla="*/ 0 h 5829300"/>
              <a:gd name="connsiteX2" fmla="*/ 5363426 w 8078051"/>
              <a:gd name="connsiteY2" fmla="*/ 0 h 5829300"/>
              <a:gd name="connsiteX3" fmla="*/ 5368184 w 8078051"/>
              <a:gd name="connsiteY3" fmla="*/ 0 h 5829300"/>
              <a:gd name="connsiteX4" fmla="*/ 8078051 w 8078051"/>
              <a:gd name="connsiteY4" fmla="*/ 5829300 h 5829300"/>
              <a:gd name="connsiteX5" fmla="*/ 1743926 w 8078051"/>
              <a:gd name="connsiteY5" fmla="*/ 5829300 h 5829300"/>
              <a:gd name="connsiteX6" fmla="*/ 1744148 w 8078051"/>
              <a:gd name="connsiteY6" fmla="*/ 5828822 h 5829300"/>
              <a:gd name="connsiteX7" fmla="*/ 0 w 8078051"/>
              <a:gd name="connsiteY7" fmla="*/ 5828822 h 5829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8051" h="5829300">
                <a:moveTo>
                  <a:pt x="0" y="0"/>
                </a:moveTo>
                <a:lnTo>
                  <a:pt x="4453793" y="0"/>
                </a:lnTo>
                <a:lnTo>
                  <a:pt x="5363426" y="0"/>
                </a:lnTo>
                <a:lnTo>
                  <a:pt x="5368184" y="0"/>
                </a:lnTo>
                <a:lnTo>
                  <a:pt x="8078051" y="5829300"/>
                </a:lnTo>
                <a:lnTo>
                  <a:pt x="1743926" y="5829300"/>
                </a:lnTo>
                <a:lnTo>
                  <a:pt x="1744148" y="5828822"/>
                </a:lnTo>
                <a:lnTo>
                  <a:pt x="0" y="5828822"/>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11">
            <a:extLst>
              <a:ext uri="{FF2B5EF4-FFF2-40B4-BE49-F238E27FC236}">
                <a16:creationId xmlns:a16="http://schemas.microsoft.com/office/drawing/2014/main" id="{8F5D1B28-3976-4367-807C-CAD629CDD83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2" y="-479"/>
            <a:ext cx="8078052" cy="6858478"/>
          </a:xfrm>
          <a:custGeom>
            <a:avLst/>
            <a:gdLst>
              <a:gd name="connsiteX0" fmla="*/ 0 w 8078052"/>
              <a:gd name="connsiteY0" fmla="*/ 0 h 6858478"/>
              <a:gd name="connsiteX1" fmla="*/ 3829872 w 8078052"/>
              <a:gd name="connsiteY1" fmla="*/ 0 h 6858478"/>
              <a:gd name="connsiteX2" fmla="*/ 4896100 w 8078052"/>
              <a:gd name="connsiteY2" fmla="*/ 0 h 6858478"/>
              <a:gd name="connsiteX3" fmla="*/ 4901677 w 8078052"/>
              <a:gd name="connsiteY3" fmla="*/ 0 h 6858478"/>
              <a:gd name="connsiteX4" fmla="*/ 8078052 w 8078052"/>
              <a:gd name="connsiteY4" fmla="*/ 6858478 h 6858478"/>
              <a:gd name="connsiteX5" fmla="*/ 653497 w 8078052"/>
              <a:gd name="connsiteY5" fmla="*/ 6858478 h 6858478"/>
              <a:gd name="connsiteX6" fmla="*/ 653757 w 8078052"/>
              <a:gd name="connsiteY6" fmla="*/ 6857916 h 6858478"/>
              <a:gd name="connsiteX7" fmla="*/ 0 w 8078052"/>
              <a:gd name="connsiteY7" fmla="*/ 6857916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8052" h="6858478">
                <a:moveTo>
                  <a:pt x="0" y="0"/>
                </a:moveTo>
                <a:lnTo>
                  <a:pt x="3829872" y="0"/>
                </a:lnTo>
                <a:lnTo>
                  <a:pt x="4896100" y="0"/>
                </a:lnTo>
                <a:lnTo>
                  <a:pt x="4901677" y="0"/>
                </a:lnTo>
                <a:lnTo>
                  <a:pt x="8078052" y="6858478"/>
                </a:lnTo>
                <a:lnTo>
                  <a:pt x="653497" y="6858478"/>
                </a:lnTo>
                <a:lnTo>
                  <a:pt x="653757" y="6857916"/>
                </a:lnTo>
                <a:lnTo>
                  <a:pt x="0" y="6857916"/>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79F5FB8-8710-4A41-82E2-F05E4D8B60B2}"/>
              </a:ext>
            </a:extLst>
          </p:cNvPr>
          <p:cNvSpPr>
            <a:spLocks noGrp="1"/>
          </p:cNvSpPr>
          <p:nvPr>
            <p:ph type="ctrTitle"/>
          </p:nvPr>
        </p:nvSpPr>
        <p:spPr>
          <a:xfrm>
            <a:off x="608729" y="3200128"/>
            <a:ext cx="5726757" cy="2047876"/>
          </a:xfrm>
        </p:spPr>
        <p:txBody>
          <a:bodyPr anchor="t">
            <a:normAutofit/>
          </a:bodyPr>
          <a:lstStyle/>
          <a:p>
            <a:pPr algn="l"/>
            <a:r>
              <a:rPr lang="en-US" sz="5400" b="1" dirty="0">
                <a:latin typeface="Century Gothic" panose="020B0502020202020204" pitchFamily="34" charset="0"/>
              </a:rPr>
              <a:t>The Glory of God is Departed</a:t>
            </a:r>
          </a:p>
        </p:txBody>
      </p:sp>
    </p:spTree>
    <p:extLst>
      <p:ext uri="{BB962C8B-B14F-4D97-AF65-F5344CB8AC3E}">
        <p14:creationId xmlns:p14="http://schemas.microsoft.com/office/powerpoint/2010/main" val="276226344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600">
        <p14:prism dir="u" isInverted="1"/>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2E3C2-5018-4AC2-B75E-F0A6F994ECD0}"/>
              </a:ext>
            </a:extLst>
          </p:cNvPr>
          <p:cNvSpPr>
            <a:spLocks noGrp="1"/>
          </p:cNvSpPr>
          <p:nvPr>
            <p:ph type="title"/>
          </p:nvPr>
        </p:nvSpPr>
        <p:spPr>
          <a:xfrm>
            <a:off x="4772296" y="365125"/>
            <a:ext cx="7053944" cy="1325563"/>
          </a:xfrm>
        </p:spPr>
        <p:txBody>
          <a:bodyPr>
            <a:normAutofit/>
          </a:bodyPr>
          <a:lstStyle/>
          <a:p>
            <a:pPr algn="ctr"/>
            <a:r>
              <a:rPr lang="en-US" sz="4800" b="1" dirty="0">
                <a:latin typeface="Century Gothic" panose="020B0502020202020204" pitchFamily="34" charset="0"/>
              </a:rPr>
              <a:t>Leads to disaster.</a:t>
            </a:r>
          </a:p>
        </p:txBody>
      </p:sp>
      <p:sp>
        <p:nvSpPr>
          <p:cNvPr id="3" name="Content Placeholder 2">
            <a:extLst>
              <a:ext uri="{FF2B5EF4-FFF2-40B4-BE49-F238E27FC236}">
                <a16:creationId xmlns:a16="http://schemas.microsoft.com/office/drawing/2014/main" id="{6D623F0C-0BE8-4ADC-B54F-F6371432F4C8}"/>
              </a:ext>
            </a:extLst>
          </p:cNvPr>
          <p:cNvSpPr>
            <a:spLocks noGrp="1"/>
          </p:cNvSpPr>
          <p:nvPr>
            <p:ph idx="1"/>
          </p:nvPr>
        </p:nvSpPr>
        <p:spPr>
          <a:xfrm>
            <a:off x="4981433" y="1825625"/>
            <a:ext cx="6844807" cy="4351338"/>
          </a:xfrm>
        </p:spPr>
        <p:txBody>
          <a:bodyPr>
            <a:normAutofit/>
          </a:bodyPr>
          <a:lstStyle/>
          <a:p>
            <a:r>
              <a:rPr lang="en-US" sz="3200" dirty="0"/>
              <a:t>A great slaughter. 34,000 dead. Vs 2,10</a:t>
            </a:r>
          </a:p>
          <a:p>
            <a:r>
              <a:rPr lang="en-US" sz="3200" dirty="0"/>
              <a:t>The ark of God was taken. Vs 11</a:t>
            </a:r>
          </a:p>
          <a:p>
            <a:r>
              <a:rPr lang="en-US" sz="3200" dirty="0"/>
              <a:t>The ark was </a:t>
            </a:r>
            <a:r>
              <a:rPr lang="en-US" sz="3200" u="sng" dirty="0"/>
              <a:t>connected</a:t>
            </a:r>
            <a:r>
              <a:rPr lang="en-US" sz="3200" dirty="0"/>
              <a:t> to the Lord’s dwelling place.</a:t>
            </a:r>
          </a:p>
          <a:p>
            <a:endParaRPr lang="en-US" sz="3200" dirty="0"/>
          </a:p>
        </p:txBody>
      </p:sp>
      <p:pic>
        <p:nvPicPr>
          <p:cNvPr id="4" name="Picture 3">
            <a:extLst>
              <a:ext uri="{FF2B5EF4-FFF2-40B4-BE49-F238E27FC236}">
                <a16:creationId xmlns:a16="http://schemas.microsoft.com/office/drawing/2014/main" id="{C1A848CD-3B55-4BAB-98F4-6BE5EB7A08C7}"/>
              </a:ext>
            </a:extLst>
          </p:cNvPr>
          <p:cNvPicPr>
            <a:picLocks noChangeAspect="1"/>
          </p:cNvPicPr>
          <p:nvPr/>
        </p:nvPicPr>
        <p:blipFill>
          <a:blip r:embed="rId2"/>
          <a:stretch>
            <a:fillRect/>
          </a:stretch>
        </p:blipFill>
        <p:spPr>
          <a:xfrm>
            <a:off x="0" y="0"/>
            <a:ext cx="4639056" cy="6858000"/>
          </a:xfrm>
          <a:prstGeom prst="rect">
            <a:avLst/>
          </a:prstGeom>
        </p:spPr>
      </p:pic>
    </p:spTree>
    <p:extLst>
      <p:ext uri="{BB962C8B-B14F-4D97-AF65-F5344CB8AC3E}">
        <p14:creationId xmlns:p14="http://schemas.microsoft.com/office/powerpoint/2010/main" val="188798131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A899931-B952-4700-AF05-11EC52489ACE}"/>
              </a:ext>
            </a:extLst>
          </p:cNvPr>
          <p:cNvSpPr>
            <a:spLocks noGrp="1"/>
          </p:cNvSpPr>
          <p:nvPr>
            <p:ph idx="1"/>
          </p:nvPr>
        </p:nvSpPr>
        <p:spPr>
          <a:xfrm>
            <a:off x="838200" y="288472"/>
            <a:ext cx="10515600" cy="6460672"/>
          </a:xfrm>
        </p:spPr>
        <p:txBody>
          <a:bodyPr anchor="ctr">
            <a:normAutofit/>
          </a:bodyPr>
          <a:lstStyle/>
          <a:p>
            <a:r>
              <a:rPr lang="en-US" sz="3600" dirty="0"/>
              <a:t>Revelation 11:19 And the temple of God was opened in heaven, and there was seen in his temple </a:t>
            </a:r>
            <a:r>
              <a:rPr lang="en-US" sz="3600" u="sng" dirty="0"/>
              <a:t>the</a:t>
            </a:r>
            <a:r>
              <a:rPr lang="en-US" sz="3600" dirty="0"/>
              <a:t> ark of his testament: and there were lightnings, and voices, and </a:t>
            </a:r>
            <a:r>
              <a:rPr lang="en-US" sz="3600" dirty="0" err="1"/>
              <a:t>thunderings</a:t>
            </a:r>
            <a:r>
              <a:rPr lang="en-US" sz="3600" dirty="0"/>
              <a:t>, and an earthquake, and great hail.</a:t>
            </a:r>
          </a:p>
        </p:txBody>
      </p:sp>
    </p:spTree>
    <p:extLst>
      <p:ext uri="{BB962C8B-B14F-4D97-AF65-F5344CB8AC3E}">
        <p14:creationId xmlns:p14="http://schemas.microsoft.com/office/powerpoint/2010/main" val="2275991087"/>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7B6C28-35AA-4A94-ACD3-2A0DE43C7CA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658A9C3-5965-48FB-8442-F7A1265E617D}"/>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85A80E8A-90FC-4158-A1A6-DB3D4471AC4A}"/>
              </a:ext>
            </a:extLst>
          </p:cNvPr>
          <p:cNvPicPr>
            <a:picLocks noChangeAspect="1"/>
          </p:cNvPicPr>
          <p:nvPr/>
        </p:nvPicPr>
        <p:blipFill rotWithShape="1">
          <a:blip r:embed="rId2"/>
          <a:srcRect l="220" r="-220" b="10634"/>
          <a:stretch/>
        </p:blipFill>
        <p:spPr>
          <a:xfrm>
            <a:off x="0" y="0"/>
            <a:ext cx="12218921" cy="6858000"/>
          </a:xfrm>
          <a:prstGeom prst="rect">
            <a:avLst/>
          </a:prstGeom>
        </p:spPr>
      </p:pic>
    </p:spTree>
    <p:extLst>
      <p:ext uri="{BB962C8B-B14F-4D97-AF65-F5344CB8AC3E}">
        <p14:creationId xmlns:p14="http://schemas.microsoft.com/office/powerpoint/2010/main" val="23300970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A899931-B952-4700-AF05-11EC52489ACE}"/>
              </a:ext>
            </a:extLst>
          </p:cNvPr>
          <p:cNvSpPr>
            <a:spLocks noGrp="1"/>
          </p:cNvSpPr>
          <p:nvPr>
            <p:ph idx="1"/>
          </p:nvPr>
        </p:nvSpPr>
        <p:spPr>
          <a:xfrm>
            <a:off x="838200" y="288472"/>
            <a:ext cx="10515600" cy="6460672"/>
          </a:xfrm>
        </p:spPr>
        <p:txBody>
          <a:bodyPr anchor="ctr">
            <a:normAutofit/>
          </a:bodyPr>
          <a:lstStyle/>
          <a:p>
            <a:r>
              <a:rPr lang="en-US" sz="3600" dirty="0"/>
              <a:t>Leviticus 10:1-2 And </a:t>
            </a:r>
            <a:r>
              <a:rPr lang="en-US" sz="3600" dirty="0" err="1"/>
              <a:t>Nadab</a:t>
            </a:r>
            <a:r>
              <a:rPr lang="en-US" sz="3600" dirty="0"/>
              <a:t> and </a:t>
            </a:r>
            <a:r>
              <a:rPr lang="en-US" sz="3600" dirty="0" err="1"/>
              <a:t>Abihu</a:t>
            </a:r>
            <a:r>
              <a:rPr lang="en-US" sz="3600" dirty="0"/>
              <a:t>, the sons of Aaron, took either of them his censer, and put fire therein, and put incense thereon, and offered strange fire before the LORD, which he commanded them not. 2  And there went out fire from the LORD, and devoured them, and they died before the LORD. </a:t>
            </a:r>
          </a:p>
        </p:txBody>
      </p:sp>
    </p:spTree>
    <p:extLst>
      <p:ext uri="{BB962C8B-B14F-4D97-AF65-F5344CB8AC3E}">
        <p14:creationId xmlns:p14="http://schemas.microsoft.com/office/powerpoint/2010/main" val="2849725776"/>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2E3C2-5018-4AC2-B75E-F0A6F994ECD0}"/>
              </a:ext>
            </a:extLst>
          </p:cNvPr>
          <p:cNvSpPr>
            <a:spLocks noGrp="1"/>
          </p:cNvSpPr>
          <p:nvPr>
            <p:ph type="title"/>
          </p:nvPr>
        </p:nvSpPr>
        <p:spPr>
          <a:xfrm>
            <a:off x="4772296" y="365125"/>
            <a:ext cx="7053944" cy="1325563"/>
          </a:xfrm>
        </p:spPr>
        <p:txBody>
          <a:bodyPr>
            <a:normAutofit fontScale="90000"/>
          </a:bodyPr>
          <a:lstStyle/>
          <a:p>
            <a:pPr algn="ctr"/>
            <a:r>
              <a:rPr lang="en-US" sz="4800" b="1" dirty="0">
                <a:latin typeface="Century Gothic" panose="020B0502020202020204" pitchFamily="34" charset="0"/>
              </a:rPr>
              <a:t>Eli’s sons, </a:t>
            </a:r>
            <a:r>
              <a:rPr lang="en-US" sz="4800" b="1" dirty="0" err="1">
                <a:latin typeface="Century Gothic" panose="020B0502020202020204" pitchFamily="34" charset="0"/>
              </a:rPr>
              <a:t>Hophni</a:t>
            </a:r>
            <a:r>
              <a:rPr lang="en-US" sz="4800" b="1" dirty="0">
                <a:latin typeface="Century Gothic" panose="020B0502020202020204" pitchFamily="34" charset="0"/>
              </a:rPr>
              <a:t> and Phinehas were slain. Vs 11</a:t>
            </a:r>
          </a:p>
        </p:txBody>
      </p:sp>
      <p:sp>
        <p:nvSpPr>
          <p:cNvPr id="3" name="Content Placeholder 2">
            <a:extLst>
              <a:ext uri="{FF2B5EF4-FFF2-40B4-BE49-F238E27FC236}">
                <a16:creationId xmlns:a16="http://schemas.microsoft.com/office/drawing/2014/main" id="{6D623F0C-0BE8-4ADC-B54F-F6371432F4C8}"/>
              </a:ext>
            </a:extLst>
          </p:cNvPr>
          <p:cNvSpPr>
            <a:spLocks noGrp="1"/>
          </p:cNvSpPr>
          <p:nvPr>
            <p:ph idx="1"/>
          </p:nvPr>
        </p:nvSpPr>
        <p:spPr>
          <a:xfrm>
            <a:off x="4981433" y="1825625"/>
            <a:ext cx="6844807" cy="4351338"/>
          </a:xfrm>
        </p:spPr>
        <p:txBody>
          <a:bodyPr>
            <a:normAutofit/>
          </a:bodyPr>
          <a:lstStyle/>
          <a:p>
            <a:r>
              <a:rPr lang="en-US" sz="3200" dirty="0"/>
              <a:t>Their sin “found them out.”</a:t>
            </a:r>
          </a:p>
          <a:p>
            <a:r>
              <a:rPr lang="en-US" sz="3200" dirty="0"/>
              <a:t>The problem: They didn’t just die, they </a:t>
            </a:r>
            <a:r>
              <a:rPr lang="en-US" sz="3200" u="sng" dirty="0"/>
              <a:t>took 34000 with them</a:t>
            </a:r>
            <a:r>
              <a:rPr lang="en-US" sz="3200" dirty="0"/>
              <a:t>. </a:t>
            </a:r>
          </a:p>
          <a:p>
            <a:r>
              <a:rPr lang="en-US" sz="3200" dirty="0"/>
              <a:t>There is ALWAYS </a:t>
            </a:r>
            <a:r>
              <a:rPr lang="en-US" sz="3200" u="sng" dirty="0"/>
              <a:t>fallout</a:t>
            </a:r>
            <a:r>
              <a:rPr lang="en-US" sz="3200" dirty="0"/>
              <a:t> when elders sin. They take others down with them. </a:t>
            </a:r>
          </a:p>
        </p:txBody>
      </p:sp>
      <p:pic>
        <p:nvPicPr>
          <p:cNvPr id="4" name="Picture 3">
            <a:extLst>
              <a:ext uri="{FF2B5EF4-FFF2-40B4-BE49-F238E27FC236}">
                <a16:creationId xmlns:a16="http://schemas.microsoft.com/office/drawing/2014/main" id="{C1A848CD-3B55-4BAB-98F4-6BE5EB7A08C7}"/>
              </a:ext>
            </a:extLst>
          </p:cNvPr>
          <p:cNvPicPr>
            <a:picLocks noChangeAspect="1"/>
          </p:cNvPicPr>
          <p:nvPr/>
        </p:nvPicPr>
        <p:blipFill>
          <a:blip r:embed="rId2"/>
          <a:stretch>
            <a:fillRect/>
          </a:stretch>
        </p:blipFill>
        <p:spPr>
          <a:xfrm>
            <a:off x="0" y="0"/>
            <a:ext cx="4639056" cy="6858000"/>
          </a:xfrm>
          <a:prstGeom prst="rect">
            <a:avLst/>
          </a:prstGeom>
        </p:spPr>
      </p:pic>
    </p:spTree>
    <p:extLst>
      <p:ext uri="{BB962C8B-B14F-4D97-AF65-F5344CB8AC3E}">
        <p14:creationId xmlns:p14="http://schemas.microsoft.com/office/powerpoint/2010/main" val="3752776724"/>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Arrow Connector 8">
            <a:extLst>
              <a:ext uri="{FF2B5EF4-FFF2-40B4-BE49-F238E27FC236}">
                <a16:creationId xmlns:a16="http://schemas.microsoft.com/office/drawing/2014/main" id="{E4A809D5-3600-46D4-A466-67F2349A54FB}"/>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93776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22E32EA7-9D6A-458E-9797-DED3A3991037}"/>
              </a:ext>
            </a:extLst>
          </p:cNvPr>
          <p:cNvPicPr>
            <a:picLocks noChangeAspect="1"/>
          </p:cNvPicPr>
          <p:nvPr/>
        </p:nvPicPr>
        <p:blipFill rotWithShape="1">
          <a:blip r:embed="rId2"/>
          <a:srcRect l="17053" r="4468" b="-2"/>
          <a:stretch/>
        </p:blipFill>
        <p:spPr>
          <a:xfrm>
            <a:off x="6106885" y="10"/>
            <a:ext cx="6085113"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
        <p:nvSpPr>
          <p:cNvPr id="2" name="Title 1">
            <a:extLst>
              <a:ext uri="{FF2B5EF4-FFF2-40B4-BE49-F238E27FC236}">
                <a16:creationId xmlns:a16="http://schemas.microsoft.com/office/drawing/2014/main" id="{9EC60A59-19FF-4B1E-8A67-3E5C55F503F2}"/>
              </a:ext>
            </a:extLst>
          </p:cNvPr>
          <p:cNvSpPr>
            <a:spLocks noGrp="1"/>
          </p:cNvSpPr>
          <p:nvPr>
            <p:ph type="title"/>
          </p:nvPr>
        </p:nvSpPr>
        <p:spPr>
          <a:xfrm>
            <a:off x="655320" y="365125"/>
            <a:ext cx="5120114" cy="1692794"/>
          </a:xfrm>
        </p:spPr>
        <p:txBody>
          <a:bodyPr>
            <a:normAutofit/>
          </a:bodyPr>
          <a:lstStyle/>
          <a:p>
            <a:r>
              <a:rPr lang="en-US" sz="4300" b="1" dirty="0">
                <a:latin typeface="Century Gothic" panose="020B0502020202020204" pitchFamily="34" charset="0"/>
              </a:rPr>
              <a:t>The high priest died. Vs 12-18</a:t>
            </a:r>
          </a:p>
        </p:txBody>
      </p:sp>
      <p:sp>
        <p:nvSpPr>
          <p:cNvPr id="3" name="Content Placeholder 2">
            <a:extLst>
              <a:ext uri="{FF2B5EF4-FFF2-40B4-BE49-F238E27FC236}">
                <a16:creationId xmlns:a16="http://schemas.microsoft.com/office/drawing/2014/main" id="{08C151DA-F762-4390-B1A1-5F7A0E318C39}"/>
              </a:ext>
            </a:extLst>
          </p:cNvPr>
          <p:cNvSpPr>
            <a:spLocks noGrp="1"/>
          </p:cNvSpPr>
          <p:nvPr>
            <p:ph idx="1"/>
          </p:nvPr>
        </p:nvSpPr>
        <p:spPr>
          <a:xfrm>
            <a:off x="655321" y="2367643"/>
            <a:ext cx="7966165" cy="4354285"/>
          </a:xfrm>
        </p:spPr>
        <p:txBody>
          <a:bodyPr>
            <a:normAutofit lnSpcReduction="10000"/>
          </a:bodyPr>
          <a:lstStyle/>
          <a:p>
            <a:r>
              <a:rPr lang="en-US" sz="3200" dirty="0"/>
              <a:t>Eli’s </a:t>
            </a:r>
            <a:r>
              <a:rPr lang="en-US" sz="3200" u="sng" dirty="0"/>
              <a:t>agony</a:t>
            </a:r>
            <a:r>
              <a:rPr lang="en-US" sz="3200" dirty="0"/>
              <a:t>. </a:t>
            </a:r>
          </a:p>
          <a:p>
            <a:r>
              <a:rPr lang="en-US" sz="3200" dirty="0"/>
              <a:t>Eli’s </a:t>
            </a:r>
            <a:r>
              <a:rPr lang="en-US" sz="3200" u="sng" dirty="0"/>
              <a:t>accident</a:t>
            </a:r>
            <a:r>
              <a:rPr lang="en-US" sz="3200" dirty="0"/>
              <a:t>.</a:t>
            </a:r>
          </a:p>
          <a:p>
            <a:pPr lvl="1"/>
            <a:r>
              <a:rPr lang="en-US" sz="3200" dirty="0"/>
              <a:t>Heart attack?</a:t>
            </a:r>
          </a:p>
          <a:p>
            <a:pPr lvl="1"/>
            <a:r>
              <a:rPr lang="en-US" sz="3200" dirty="0"/>
              <a:t>Why? Eli was </a:t>
            </a:r>
            <a:r>
              <a:rPr lang="en-US" sz="3200" u="sng" dirty="0"/>
              <a:t>responsible</a:t>
            </a:r>
            <a:r>
              <a:rPr lang="en-US" sz="3200" dirty="0"/>
              <a:t> for </a:t>
            </a:r>
            <a:br>
              <a:rPr lang="en-US" sz="3200" dirty="0"/>
            </a:br>
            <a:r>
              <a:rPr lang="en-US" sz="3200" dirty="0"/>
              <a:t>the catastrophe, notice “he had </a:t>
            </a:r>
            <a:br>
              <a:rPr lang="en-US" sz="3200" dirty="0"/>
            </a:br>
            <a:r>
              <a:rPr lang="en-US" sz="3200" dirty="0"/>
              <a:t>judged Israel forty years.”</a:t>
            </a:r>
          </a:p>
          <a:p>
            <a:pPr lvl="1"/>
            <a:r>
              <a:rPr lang="en-US" sz="3200" dirty="0"/>
              <a:t>Why? Remember Gal 6, Eli became</a:t>
            </a:r>
            <a:br>
              <a:rPr lang="en-US" sz="3200" dirty="0"/>
            </a:br>
            <a:r>
              <a:rPr lang="en-US" sz="3200" u="sng" dirty="0"/>
              <a:t>fat </a:t>
            </a:r>
            <a:r>
              <a:rPr lang="en-US" sz="3200" dirty="0"/>
              <a:t>(2:29, 4:18) from his son’s </a:t>
            </a:r>
            <a:r>
              <a:rPr lang="en-US" sz="3200" u="sng" dirty="0"/>
              <a:t>theft</a:t>
            </a:r>
            <a:r>
              <a:rPr lang="en-US" sz="3200" dirty="0"/>
              <a:t>.</a:t>
            </a:r>
          </a:p>
          <a:p>
            <a:pPr lvl="1"/>
            <a:r>
              <a:rPr lang="en-US" sz="3200" dirty="0"/>
              <a:t>Prophecy </a:t>
            </a:r>
            <a:r>
              <a:rPr lang="en-US" sz="3200" u="sng" dirty="0"/>
              <a:t>fulfilled</a:t>
            </a:r>
            <a:r>
              <a:rPr lang="en-US" sz="3200" dirty="0"/>
              <a:t>!</a:t>
            </a:r>
          </a:p>
        </p:txBody>
      </p:sp>
    </p:spTree>
    <p:extLst>
      <p:ext uri="{BB962C8B-B14F-4D97-AF65-F5344CB8AC3E}">
        <p14:creationId xmlns:p14="http://schemas.microsoft.com/office/powerpoint/2010/main" val="3206854282"/>
      </p:ext>
    </p:extLst>
  </p:cSld>
  <p:clrMapOvr>
    <a:masterClrMapping/>
  </p:clrMapOvr>
  <mc:AlternateContent xmlns:mc="http://schemas.openxmlformats.org/markup-compatibility/2006">
    <mc:Choice xmlns:p14="http://schemas.microsoft.com/office/powerpoint/2010/main" Requires="p14">
      <p:transition spd="slow" p14:dur="1600">
        <p14:prism isContent="1"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BCE4ECD-36B1-4DE9-9A2A-65076E743697}"/>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33000"/>
                    </a14:imgEffect>
                  </a14:imgLayer>
                </a14:imgProps>
              </a:ext>
            </a:extLst>
          </a:blip>
          <a:srcRect l="9091" r="-1" b="28125"/>
          <a:stretch/>
        </p:blipFill>
        <p:spPr>
          <a:xfrm>
            <a:off x="4818888" y="10"/>
            <a:ext cx="7373112" cy="6857989"/>
          </a:xfrm>
          <a:prstGeom prst="rect">
            <a:avLst/>
          </a:prstGeom>
        </p:spPr>
      </p:pic>
      <p:sp>
        <p:nvSpPr>
          <p:cNvPr id="28" name="Freeform 8">
            <a:extLst>
              <a:ext uri="{FF2B5EF4-FFF2-40B4-BE49-F238E27FC236}">
                <a16:creationId xmlns:a16="http://schemas.microsoft.com/office/drawing/2014/main" id="{9225B0D8-E56E-4ACC-A464-81F4062765CC}"/>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1" y="-479"/>
            <a:ext cx="9468701" cy="6858478"/>
          </a:xfrm>
          <a:custGeom>
            <a:avLst/>
            <a:gdLst>
              <a:gd name="connsiteX0" fmla="*/ 0 w 8078051"/>
              <a:gd name="connsiteY0" fmla="*/ 0 h 5829300"/>
              <a:gd name="connsiteX1" fmla="*/ 4453793 w 8078051"/>
              <a:gd name="connsiteY1" fmla="*/ 0 h 5829300"/>
              <a:gd name="connsiteX2" fmla="*/ 5363426 w 8078051"/>
              <a:gd name="connsiteY2" fmla="*/ 0 h 5829300"/>
              <a:gd name="connsiteX3" fmla="*/ 5368184 w 8078051"/>
              <a:gd name="connsiteY3" fmla="*/ 0 h 5829300"/>
              <a:gd name="connsiteX4" fmla="*/ 8078051 w 8078051"/>
              <a:gd name="connsiteY4" fmla="*/ 5829300 h 5829300"/>
              <a:gd name="connsiteX5" fmla="*/ 1743926 w 8078051"/>
              <a:gd name="connsiteY5" fmla="*/ 5829300 h 5829300"/>
              <a:gd name="connsiteX6" fmla="*/ 1744148 w 8078051"/>
              <a:gd name="connsiteY6" fmla="*/ 5828822 h 5829300"/>
              <a:gd name="connsiteX7" fmla="*/ 0 w 8078051"/>
              <a:gd name="connsiteY7" fmla="*/ 5828822 h 5829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8051" h="5829300">
                <a:moveTo>
                  <a:pt x="0" y="0"/>
                </a:moveTo>
                <a:lnTo>
                  <a:pt x="4453793" y="0"/>
                </a:lnTo>
                <a:lnTo>
                  <a:pt x="5363426" y="0"/>
                </a:lnTo>
                <a:lnTo>
                  <a:pt x="5368184" y="0"/>
                </a:lnTo>
                <a:lnTo>
                  <a:pt x="8078051" y="5829300"/>
                </a:lnTo>
                <a:lnTo>
                  <a:pt x="1743926" y="5829300"/>
                </a:lnTo>
                <a:lnTo>
                  <a:pt x="1744148" y="5828822"/>
                </a:lnTo>
                <a:lnTo>
                  <a:pt x="0" y="5828822"/>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Freeform 11">
            <a:extLst>
              <a:ext uri="{FF2B5EF4-FFF2-40B4-BE49-F238E27FC236}">
                <a16:creationId xmlns:a16="http://schemas.microsoft.com/office/drawing/2014/main" id="{8F5D1B28-3976-4367-807C-CAD629CDD83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2" y="-479"/>
            <a:ext cx="8078052" cy="6858478"/>
          </a:xfrm>
          <a:custGeom>
            <a:avLst/>
            <a:gdLst>
              <a:gd name="connsiteX0" fmla="*/ 0 w 8078052"/>
              <a:gd name="connsiteY0" fmla="*/ 0 h 6858478"/>
              <a:gd name="connsiteX1" fmla="*/ 3829872 w 8078052"/>
              <a:gd name="connsiteY1" fmla="*/ 0 h 6858478"/>
              <a:gd name="connsiteX2" fmla="*/ 4896100 w 8078052"/>
              <a:gd name="connsiteY2" fmla="*/ 0 h 6858478"/>
              <a:gd name="connsiteX3" fmla="*/ 4901677 w 8078052"/>
              <a:gd name="connsiteY3" fmla="*/ 0 h 6858478"/>
              <a:gd name="connsiteX4" fmla="*/ 8078052 w 8078052"/>
              <a:gd name="connsiteY4" fmla="*/ 6858478 h 6858478"/>
              <a:gd name="connsiteX5" fmla="*/ 653497 w 8078052"/>
              <a:gd name="connsiteY5" fmla="*/ 6858478 h 6858478"/>
              <a:gd name="connsiteX6" fmla="*/ 653757 w 8078052"/>
              <a:gd name="connsiteY6" fmla="*/ 6857916 h 6858478"/>
              <a:gd name="connsiteX7" fmla="*/ 0 w 8078052"/>
              <a:gd name="connsiteY7" fmla="*/ 6857916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8052" h="6858478">
                <a:moveTo>
                  <a:pt x="0" y="0"/>
                </a:moveTo>
                <a:lnTo>
                  <a:pt x="3829872" y="0"/>
                </a:lnTo>
                <a:lnTo>
                  <a:pt x="4896100" y="0"/>
                </a:lnTo>
                <a:lnTo>
                  <a:pt x="4901677" y="0"/>
                </a:lnTo>
                <a:lnTo>
                  <a:pt x="8078052" y="6858478"/>
                </a:lnTo>
                <a:lnTo>
                  <a:pt x="653497" y="6858478"/>
                </a:lnTo>
                <a:lnTo>
                  <a:pt x="653757" y="6857916"/>
                </a:lnTo>
                <a:lnTo>
                  <a:pt x="0" y="6857916"/>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3484E86-DD7C-4F61-8F28-D2771AD7FB46}"/>
              </a:ext>
            </a:extLst>
          </p:cNvPr>
          <p:cNvSpPr>
            <a:spLocks noGrp="1"/>
          </p:cNvSpPr>
          <p:nvPr>
            <p:ph type="ctrTitle"/>
          </p:nvPr>
        </p:nvSpPr>
        <p:spPr>
          <a:xfrm>
            <a:off x="559743" y="4358366"/>
            <a:ext cx="6537742" cy="2156733"/>
          </a:xfrm>
        </p:spPr>
        <p:txBody>
          <a:bodyPr anchor="t">
            <a:normAutofit/>
          </a:bodyPr>
          <a:lstStyle/>
          <a:p>
            <a:pPr algn="l">
              <a:tabLst>
                <a:tab pos="3319463" algn="l"/>
              </a:tabLst>
            </a:pPr>
            <a:r>
              <a:rPr lang="en-US" sz="4800" b="1" dirty="0">
                <a:latin typeface="Century Gothic" panose="020B0502020202020204" pitchFamily="34" charset="0"/>
              </a:rPr>
              <a:t>Israel will need a </a:t>
            </a:r>
            <a:r>
              <a:rPr lang="en-US" sz="4800" b="1" u="sng" dirty="0">
                <a:latin typeface="Century Gothic" panose="020B0502020202020204" pitchFamily="34" charset="0"/>
              </a:rPr>
              <a:t>new</a:t>
            </a:r>
            <a:r>
              <a:rPr lang="en-US" sz="4800" b="1" dirty="0">
                <a:latin typeface="Century Gothic" panose="020B0502020202020204" pitchFamily="34" charset="0"/>
              </a:rPr>
              <a:t> leader - </a:t>
            </a:r>
            <a:r>
              <a:rPr lang="en-US" sz="4800" b="1" u="sng" dirty="0">
                <a:latin typeface="Century Gothic" panose="020B0502020202020204" pitchFamily="34" charset="0"/>
              </a:rPr>
              <a:t>Samuel</a:t>
            </a:r>
            <a:r>
              <a:rPr lang="en-US" sz="4800" b="1" dirty="0">
                <a:latin typeface="Century Gothic" panose="020B0502020202020204" pitchFamily="34" charset="0"/>
              </a:rPr>
              <a:t>.</a:t>
            </a:r>
          </a:p>
        </p:txBody>
      </p:sp>
    </p:spTree>
    <p:extLst>
      <p:ext uri="{BB962C8B-B14F-4D97-AF65-F5344CB8AC3E}">
        <p14:creationId xmlns:p14="http://schemas.microsoft.com/office/powerpoint/2010/main" val="151864484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9266168-2E63-407F-9F1A-921031A99EFA}"/>
              </a:ext>
            </a:extLst>
          </p:cNvPr>
          <p:cNvPicPr>
            <a:picLocks noChangeAspect="1"/>
          </p:cNvPicPr>
          <p:nvPr/>
        </p:nvPicPr>
        <p:blipFill>
          <a:blip r:embed="rId2"/>
          <a:stretch>
            <a:fillRect/>
          </a:stretch>
        </p:blipFill>
        <p:spPr>
          <a:xfrm>
            <a:off x="4861412" y="0"/>
            <a:ext cx="8042622" cy="6858000"/>
          </a:xfrm>
          <a:prstGeom prst="rect">
            <a:avLst/>
          </a:prstGeom>
        </p:spPr>
      </p:pic>
      <p:sp>
        <p:nvSpPr>
          <p:cNvPr id="10" name="Freeform 8">
            <a:extLst>
              <a:ext uri="{FF2B5EF4-FFF2-40B4-BE49-F238E27FC236}">
                <a16:creationId xmlns:a16="http://schemas.microsoft.com/office/drawing/2014/main" id="{9225B0D8-E56E-4ACC-A464-81F4062765CC}"/>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1" y="-479"/>
            <a:ext cx="9468701" cy="6858478"/>
          </a:xfrm>
          <a:custGeom>
            <a:avLst/>
            <a:gdLst>
              <a:gd name="connsiteX0" fmla="*/ 0 w 8078051"/>
              <a:gd name="connsiteY0" fmla="*/ 0 h 5829300"/>
              <a:gd name="connsiteX1" fmla="*/ 4453793 w 8078051"/>
              <a:gd name="connsiteY1" fmla="*/ 0 h 5829300"/>
              <a:gd name="connsiteX2" fmla="*/ 5363426 w 8078051"/>
              <a:gd name="connsiteY2" fmla="*/ 0 h 5829300"/>
              <a:gd name="connsiteX3" fmla="*/ 5368184 w 8078051"/>
              <a:gd name="connsiteY3" fmla="*/ 0 h 5829300"/>
              <a:gd name="connsiteX4" fmla="*/ 8078051 w 8078051"/>
              <a:gd name="connsiteY4" fmla="*/ 5829300 h 5829300"/>
              <a:gd name="connsiteX5" fmla="*/ 1743926 w 8078051"/>
              <a:gd name="connsiteY5" fmla="*/ 5829300 h 5829300"/>
              <a:gd name="connsiteX6" fmla="*/ 1744148 w 8078051"/>
              <a:gd name="connsiteY6" fmla="*/ 5828822 h 5829300"/>
              <a:gd name="connsiteX7" fmla="*/ 0 w 8078051"/>
              <a:gd name="connsiteY7" fmla="*/ 5828822 h 5829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8051" h="5829300">
                <a:moveTo>
                  <a:pt x="0" y="0"/>
                </a:moveTo>
                <a:lnTo>
                  <a:pt x="4453793" y="0"/>
                </a:lnTo>
                <a:lnTo>
                  <a:pt x="5363426" y="0"/>
                </a:lnTo>
                <a:lnTo>
                  <a:pt x="5368184" y="0"/>
                </a:lnTo>
                <a:lnTo>
                  <a:pt x="8078051" y="5829300"/>
                </a:lnTo>
                <a:lnTo>
                  <a:pt x="1743926" y="5829300"/>
                </a:lnTo>
                <a:lnTo>
                  <a:pt x="1744148" y="5828822"/>
                </a:lnTo>
                <a:lnTo>
                  <a:pt x="0" y="5828822"/>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11">
            <a:extLst>
              <a:ext uri="{FF2B5EF4-FFF2-40B4-BE49-F238E27FC236}">
                <a16:creationId xmlns:a16="http://schemas.microsoft.com/office/drawing/2014/main" id="{8F5D1B28-3976-4367-807C-CAD629CDD83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2" y="-479"/>
            <a:ext cx="8078052" cy="6858478"/>
          </a:xfrm>
          <a:custGeom>
            <a:avLst/>
            <a:gdLst>
              <a:gd name="connsiteX0" fmla="*/ 0 w 8078052"/>
              <a:gd name="connsiteY0" fmla="*/ 0 h 6858478"/>
              <a:gd name="connsiteX1" fmla="*/ 3829872 w 8078052"/>
              <a:gd name="connsiteY1" fmla="*/ 0 h 6858478"/>
              <a:gd name="connsiteX2" fmla="*/ 4896100 w 8078052"/>
              <a:gd name="connsiteY2" fmla="*/ 0 h 6858478"/>
              <a:gd name="connsiteX3" fmla="*/ 4901677 w 8078052"/>
              <a:gd name="connsiteY3" fmla="*/ 0 h 6858478"/>
              <a:gd name="connsiteX4" fmla="*/ 8078052 w 8078052"/>
              <a:gd name="connsiteY4" fmla="*/ 6858478 h 6858478"/>
              <a:gd name="connsiteX5" fmla="*/ 653497 w 8078052"/>
              <a:gd name="connsiteY5" fmla="*/ 6858478 h 6858478"/>
              <a:gd name="connsiteX6" fmla="*/ 653757 w 8078052"/>
              <a:gd name="connsiteY6" fmla="*/ 6857916 h 6858478"/>
              <a:gd name="connsiteX7" fmla="*/ 0 w 8078052"/>
              <a:gd name="connsiteY7" fmla="*/ 6857916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8052" h="6858478">
                <a:moveTo>
                  <a:pt x="0" y="0"/>
                </a:moveTo>
                <a:lnTo>
                  <a:pt x="3829872" y="0"/>
                </a:lnTo>
                <a:lnTo>
                  <a:pt x="4896100" y="0"/>
                </a:lnTo>
                <a:lnTo>
                  <a:pt x="4901677" y="0"/>
                </a:lnTo>
                <a:lnTo>
                  <a:pt x="8078052" y="6858478"/>
                </a:lnTo>
                <a:lnTo>
                  <a:pt x="653497" y="6858478"/>
                </a:lnTo>
                <a:lnTo>
                  <a:pt x="653757" y="6857916"/>
                </a:lnTo>
                <a:lnTo>
                  <a:pt x="0" y="6857916"/>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79F5FB8-8710-4A41-82E2-F05E4D8B60B2}"/>
              </a:ext>
            </a:extLst>
          </p:cNvPr>
          <p:cNvSpPr>
            <a:spLocks noGrp="1"/>
          </p:cNvSpPr>
          <p:nvPr>
            <p:ph type="ctrTitle"/>
          </p:nvPr>
        </p:nvSpPr>
        <p:spPr>
          <a:xfrm>
            <a:off x="445443" y="809625"/>
            <a:ext cx="5726757" cy="2047876"/>
          </a:xfrm>
        </p:spPr>
        <p:txBody>
          <a:bodyPr anchor="t">
            <a:normAutofit/>
          </a:bodyPr>
          <a:lstStyle/>
          <a:p>
            <a:pPr algn="l"/>
            <a:r>
              <a:rPr lang="en-US" sz="5400" b="1" dirty="0">
                <a:latin typeface="Century Gothic" panose="020B0502020202020204" pitchFamily="34" charset="0"/>
              </a:rPr>
              <a:t>The Glory of God Departed</a:t>
            </a:r>
          </a:p>
        </p:txBody>
      </p:sp>
      <p:sp>
        <p:nvSpPr>
          <p:cNvPr id="3" name="Subtitle 2">
            <a:extLst>
              <a:ext uri="{FF2B5EF4-FFF2-40B4-BE49-F238E27FC236}">
                <a16:creationId xmlns:a16="http://schemas.microsoft.com/office/drawing/2014/main" id="{B61A2FDD-83D5-45AD-A4A3-AA6AE9DE795A}"/>
              </a:ext>
            </a:extLst>
          </p:cNvPr>
          <p:cNvSpPr>
            <a:spLocks noGrp="1"/>
          </p:cNvSpPr>
          <p:nvPr>
            <p:ph type="subTitle" idx="1"/>
          </p:nvPr>
        </p:nvSpPr>
        <p:spPr>
          <a:xfrm>
            <a:off x="593271" y="2764971"/>
            <a:ext cx="6585858" cy="4136572"/>
          </a:xfrm>
        </p:spPr>
        <p:txBody>
          <a:bodyPr anchor="t">
            <a:normAutofit/>
          </a:bodyPr>
          <a:lstStyle/>
          <a:p>
            <a:pPr marL="342900" indent="-342900" algn="l">
              <a:buFont typeface="Arial" panose="020B0604020202020204" pitchFamily="34" charset="0"/>
              <a:buChar char="•"/>
            </a:pPr>
            <a:r>
              <a:rPr lang="en-US" sz="3200" u="sng" dirty="0"/>
              <a:t>Terrible</a:t>
            </a:r>
            <a:r>
              <a:rPr lang="en-US" sz="3200" dirty="0"/>
              <a:t> news brings </a:t>
            </a:r>
            <a:r>
              <a:rPr lang="en-US" sz="3200" u="sng" dirty="0"/>
              <a:t>travail</a:t>
            </a:r>
            <a:r>
              <a:rPr lang="en-US" sz="3200" dirty="0"/>
              <a:t>.</a:t>
            </a:r>
          </a:p>
          <a:p>
            <a:pPr marL="342900" indent="-342900" algn="l">
              <a:buFont typeface="Arial" panose="020B0604020202020204" pitchFamily="34" charset="0"/>
              <a:buChar char="•"/>
            </a:pPr>
            <a:r>
              <a:rPr lang="en-US" sz="3200" dirty="0"/>
              <a:t>Terrible news brings a terrible</a:t>
            </a:r>
            <a:br>
              <a:rPr lang="en-US" sz="3200" dirty="0"/>
            </a:br>
            <a:r>
              <a:rPr lang="en-US" sz="3200" dirty="0"/>
              <a:t> </a:t>
            </a:r>
            <a:r>
              <a:rPr lang="en-US" sz="3200" u="sng" dirty="0"/>
              <a:t>name</a:t>
            </a:r>
            <a:r>
              <a:rPr lang="en-US" sz="3200" dirty="0"/>
              <a:t>.</a:t>
            </a:r>
          </a:p>
          <a:p>
            <a:pPr marL="342900" indent="-342900" algn="l">
              <a:buFont typeface="Arial" panose="020B0604020202020204" pitchFamily="34" charset="0"/>
              <a:buChar char="•"/>
            </a:pPr>
            <a:r>
              <a:rPr lang="en-US" sz="3200" dirty="0"/>
              <a:t>Phinehas’ wife has more spiritual </a:t>
            </a:r>
            <a:r>
              <a:rPr lang="en-US" sz="3200" u="sng" dirty="0"/>
              <a:t>awareness</a:t>
            </a:r>
            <a:r>
              <a:rPr lang="en-US" sz="3200" dirty="0"/>
              <a:t> than her husband, brother in law and father in law!</a:t>
            </a:r>
          </a:p>
          <a:p>
            <a:pPr marL="342900" indent="-342900" algn="l">
              <a:buFont typeface="Arial" panose="020B0604020202020204" pitchFamily="34" charset="0"/>
              <a:buChar char="•"/>
            </a:pPr>
            <a:endParaRPr lang="en-US" sz="2000" dirty="0"/>
          </a:p>
        </p:txBody>
      </p:sp>
    </p:spTree>
    <p:extLst>
      <p:ext uri="{BB962C8B-B14F-4D97-AF65-F5344CB8AC3E}">
        <p14:creationId xmlns:p14="http://schemas.microsoft.com/office/powerpoint/2010/main" val="219151424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600">
        <p14:prism isContent="1"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945</TotalTime>
  <Words>548</Words>
  <Application>Microsoft Office PowerPoint</Application>
  <PresentationFormat>Widescreen</PresentationFormat>
  <Paragraphs>30</Paragraphs>
  <Slides>15</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Arial</vt:lpstr>
      <vt:lpstr>Calibri</vt:lpstr>
      <vt:lpstr>Calibri Light</vt:lpstr>
      <vt:lpstr>Century Gothic</vt:lpstr>
      <vt:lpstr>Office Theme</vt:lpstr>
      <vt:lpstr>The Danger of Doing What Seems Right in Your Own Eyes</vt:lpstr>
      <vt:lpstr>Leads to disaster.</vt:lpstr>
      <vt:lpstr>PowerPoint Presentation</vt:lpstr>
      <vt:lpstr>PowerPoint Presentation</vt:lpstr>
      <vt:lpstr>PowerPoint Presentation</vt:lpstr>
      <vt:lpstr>Eli’s sons, Hophni and Phinehas were slain. Vs 11</vt:lpstr>
      <vt:lpstr>The high priest died. Vs 12-18</vt:lpstr>
      <vt:lpstr>Israel will need a new leader - Samuel.</vt:lpstr>
      <vt:lpstr>The Glory of God Departed</vt:lpstr>
      <vt:lpstr>PowerPoint Presentation</vt:lpstr>
      <vt:lpstr>PowerPoint Presentation</vt:lpstr>
      <vt:lpstr>PowerPoint Presentation</vt:lpstr>
      <vt:lpstr>PowerPoint Presentation</vt:lpstr>
      <vt:lpstr>PowerPoint Presentation</vt:lpstr>
      <vt:lpstr>The Glory of God is Departed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Sam Miles</dc:creator>
  <cp:lastModifiedBy>Sam Miles</cp:lastModifiedBy>
  <cp:revision>6</cp:revision>
  <dcterms:created xsi:type="dcterms:W3CDTF">2017-10-07T23:02:13Z</dcterms:created>
  <dcterms:modified xsi:type="dcterms:W3CDTF">2017-10-15T13:30:32Z</dcterms:modified>
</cp:coreProperties>
</file>